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9" r:id="rId6"/>
    <p:sldId id="261" r:id="rId7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114" y="582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tt Zebrowski" userId="dcc3919b-343f-497e-bf31-4f0130144f5e" providerId="ADAL" clId="{6E8F486F-0D56-4556-951A-87CC68E52AF0}"/>
    <pc:docChg chg="modSld">
      <pc:chgData name="Annett Zebrowski" userId="dcc3919b-343f-497e-bf31-4f0130144f5e" providerId="ADAL" clId="{6E8F486F-0D56-4556-951A-87CC68E52AF0}" dt="2025-11-18T12:12:26.678" v="4" actId="14826"/>
      <pc:docMkLst>
        <pc:docMk/>
      </pc:docMkLst>
      <pc:sldChg chg="modSp">
        <pc:chgData name="Annett Zebrowski" userId="dcc3919b-343f-497e-bf31-4f0130144f5e" providerId="ADAL" clId="{6E8F486F-0D56-4556-951A-87CC68E52AF0}" dt="2025-11-18T12:12:02.440" v="3" actId="14826"/>
        <pc:sldMkLst>
          <pc:docMk/>
          <pc:sldMk cId="860581015" sldId="259"/>
        </pc:sldMkLst>
        <pc:picChg chg="mod">
          <ac:chgData name="Annett Zebrowski" userId="dcc3919b-343f-497e-bf31-4f0130144f5e" providerId="ADAL" clId="{6E8F486F-0D56-4556-951A-87CC68E52AF0}" dt="2025-11-18T12:12:02.440" v="3" actId="14826"/>
          <ac:picMkLst>
            <pc:docMk/>
            <pc:sldMk cId="860581015" sldId="259"/>
            <ac:picMk id="1026" creationId="{FE3D8BC6-DE9E-49E3-806E-8A0BDCD514B7}"/>
          </ac:picMkLst>
        </pc:picChg>
      </pc:sldChg>
      <pc:sldChg chg="modSp">
        <pc:chgData name="Annett Zebrowski" userId="dcc3919b-343f-497e-bf31-4f0130144f5e" providerId="ADAL" clId="{6E8F486F-0D56-4556-951A-87CC68E52AF0}" dt="2025-11-18T12:12:26.678" v="4" actId="14826"/>
        <pc:sldMkLst>
          <pc:docMk/>
          <pc:sldMk cId="3247623058" sldId="261"/>
        </pc:sldMkLst>
        <pc:picChg chg="mod">
          <ac:chgData name="Annett Zebrowski" userId="dcc3919b-343f-497e-bf31-4f0130144f5e" providerId="ADAL" clId="{6E8F486F-0D56-4556-951A-87CC68E52AF0}" dt="2025-11-18T12:12:26.678" v="4" actId="14826"/>
          <ac:picMkLst>
            <pc:docMk/>
            <pc:sldMk cId="3247623058" sldId="261"/>
            <ac:picMk id="1026" creationId="{6ED6C2A0-AB16-85F9-3DC3-9696919DBA3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552"/>
            <a:ext cx="6858000" cy="17923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4030"/>
            <a:ext cx="6858000" cy="1242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90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46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097"/>
            <a:ext cx="1971675" cy="436291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097"/>
            <a:ext cx="5800725" cy="43629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032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88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3491"/>
            <a:ext cx="7886700" cy="2141534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5285"/>
            <a:ext cx="7886700" cy="1126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81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2040"/>
            <a:ext cx="3868340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80546"/>
            <a:ext cx="3868340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2040"/>
            <a:ext cx="3887391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80546"/>
            <a:ext cx="3887391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42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01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3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63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01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76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D1B7-3A97-A17F-2855-65EE46663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3EA053-464A-59D1-72C8-8F45A1FA9B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5E9778-7E52-474C-6642-88E07B491F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E3D8BC6-DE9E-49E3-806E-8A0BDCD51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" y="1098"/>
            <a:ext cx="9143976" cy="5146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058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2B47F-FB2F-7F8B-34D5-23B73AB99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3C5D7-6740-9F21-A9C9-D33D4DF03F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F71145-63F1-4746-153F-1E8B3B3E49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ED6C2A0-AB16-85F9-3DC3-9696919DB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" y="0"/>
            <a:ext cx="9143980" cy="51460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7623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9310C26895984B8A15B67BDB451BFB" ma:contentTypeVersion="21" ma:contentTypeDescription="Ein neues Dokument erstellen." ma:contentTypeScope="" ma:versionID="bbfb97fcfa622a437bac08093e51c487">
  <xsd:schema xmlns:xsd="http://www.w3.org/2001/XMLSchema" xmlns:xs="http://www.w3.org/2001/XMLSchema" xmlns:p="http://schemas.microsoft.com/office/2006/metadata/properties" xmlns:ns1="http://schemas.microsoft.com/sharepoint/v3" xmlns:ns2="e58eaca8-f4da-4d53-a948-ecd7d12d3e4a" xmlns:ns3="c82cca38-21c0-4085-b597-6714eaf117dc" xmlns:ns4="11dbbd15-56a6-4a36-99c3-e06f7c17aee8" targetNamespace="http://schemas.microsoft.com/office/2006/metadata/properties" ma:root="true" ma:fieldsID="63a52c2286bbcf16ec54b609c0e6d756" ns1:_="" ns2:_="" ns3:_="" ns4:_="">
    <xsd:import namespace="http://schemas.microsoft.com/sharepoint/v3"/>
    <xsd:import namespace="e58eaca8-f4da-4d53-a948-ecd7d12d3e4a"/>
    <xsd:import namespace="c82cca38-21c0-4085-b597-6714eaf117dc"/>
    <xsd:import namespace="11dbbd15-56a6-4a36-99c3-e06f7c17aee8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lcf76f155ced4ddcb4097134ff3c332f" minOccurs="0"/>
                <xsd:element ref="ns3:MediaServiceFastMetadata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3:MediaServiceObjectDetectorVersions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a601e184-3ab8-4e2c-bce5-542915c8c0f5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a601e184-3ab8-4e2c-bce5-542915c8c0f5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lcf76f155ced4ddcb4097134ff3c332f" ma:index="27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3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bbd15-56a6-4a36-99c3-e06f7c17aee8" elementFormDefault="qualified">
    <xsd:import namespace="http://schemas.microsoft.com/office/2006/documentManagement/types"/>
    <xsd:import namespace="http://schemas.microsoft.com/office/infopath/2007/PartnerControls"/>
    <xsd:element name="SharedWithUsers" ma:index="3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3f64381-af27-4bc9-81c0-3cb258456522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TaxCatchAll xmlns="e58eaca8-f4da-4d53-a948-ecd7d12d3e4a" xsi:nil="true"/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  <lcf76f155ced4ddcb4097134ff3c332f xmlns="c82cca38-21c0-4085-b597-6714eaf117dc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A9A2918-FED9-4998-B59F-E963D70F472A}"/>
</file>

<file path=customXml/itemProps2.xml><?xml version="1.0" encoding="utf-8"?>
<ds:datastoreItem xmlns:ds="http://schemas.openxmlformats.org/officeDocument/2006/customXml" ds:itemID="{9BF3FA4E-8457-4819-9882-F866153CD4E2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6E37720-C82F-4378-B6F1-C009CE1A78F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1672EA2-6907-4DE9-95CF-A79EEF142879}">
  <ds:schemaRefs>
    <ds:schemaRef ds:uri="http://schemas.microsoft.com/office/2006/metadata/properties"/>
    <ds:schemaRef ds:uri="http://schemas.microsoft.com/office/infopath/2007/PartnerControls"/>
    <ds:schemaRef ds:uri="e58eaca8-f4da-4d53-a948-ecd7d12d3e4a"/>
    <ds:schemaRef ds:uri="87778deb-af02-42e7-94a1-5a6bbe896b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Alexandra Kunath</dc:creator>
  <cp:lastModifiedBy>Cornelia Küstner</cp:lastModifiedBy>
  <cp:revision>37</cp:revision>
  <dcterms:created xsi:type="dcterms:W3CDTF">2021-04-30T12:51:15Z</dcterms:created>
  <dcterms:modified xsi:type="dcterms:W3CDTF">2026-01-27T10:40:54Z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  <property fmtid="{D5CDD505-2E9C-101B-9397-08002B2CF9AE}" pid="3" name="Veranstaltungsart">
    <vt:lpwstr/>
  </property>
  <property fmtid="{D5CDD505-2E9C-101B-9397-08002B2CF9AE}" pid="4" name="Ansicht">
    <vt:lpwstr/>
  </property>
  <property fmtid="{D5CDD505-2E9C-101B-9397-08002B2CF9AE}" pid="5" name="MediaServiceImageTags">
    <vt:lpwstr/>
  </property>
  <property fmtid="{D5CDD505-2E9C-101B-9397-08002B2CF9AE}" pid="6" name="Zielgruppe">
    <vt:lpwstr/>
  </property>
  <property fmtid="{D5CDD505-2E9C-101B-9397-08002B2CF9AE}" pid="7" name="Inhalt">
    <vt:lpwstr/>
  </property>
  <property fmtid="{D5CDD505-2E9C-101B-9397-08002B2CF9AE}" pid="8" name="Bereich">
    <vt:lpwstr/>
  </property>
  <property fmtid="{D5CDD505-2E9C-101B-9397-08002B2CF9AE}" pid="9" name="Darstellung">
    <vt:lpwstr/>
  </property>
</Properties>
</file>