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9" r:id="rId6"/>
    <p:sldId id="262" r:id="rId7"/>
    <p:sldId id="261" r:id="rId8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126" y="336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tt Zebrowski" userId="dcc3919b-343f-497e-bf31-4f0130144f5e" providerId="ADAL" clId="{6E8F486F-0D56-4556-951A-87CC68E52AF0}"/>
    <pc:docChg chg="modSld">
      <pc:chgData name="Annett Zebrowski" userId="dcc3919b-343f-497e-bf31-4f0130144f5e" providerId="ADAL" clId="{6E8F486F-0D56-4556-951A-87CC68E52AF0}" dt="2025-11-18T12:12:26.678" v="4" actId="14826"/>
      <pc:docMkLst>
        <pc:docMk/>
      </pc:docMkLst>
      <pc:sldChg chg="modSp">
        <pc:chgData name="Annett Zebrowski" userId="dcc3919b-343f-497e-bf31-4f0130144f5e" providerId="ADAL" clId="{6E8F486F-0D56-4556-951A-87CC68E52AF0}" dt="2025-11-18T12:12:02.440" v="3" actId="14826"/>
        <pc:sldMkLst>
          <pc:docMk/>
          <pc:sldMk cId="860581015" sldId="259"/>
        </pc:sldMkLst>
        <pc:picChg chg="mod">
          <ac:chgData name="Annett Zebrowski" userId="dcc3919b-343f-497e-bf31-4f0130144f5e" providerId="ADAL" clId="{6E8F486F-0D56-4556-951A-87CC68E52AF0}" dt="2025-11-18T12:12:02.440" v="3" actId="14826"/>
          <ac:picMkLst>
            <pc:docMk/>
            <pc:sldMk cId="860581015" sldId="259"/>
            <ac:picMk id="1026" creationId="{FE3D8BC6-DE9E-49E3-806E-8A0BDCD514B7}"/>
          </ac:picMkLst>
        </pc:picChg>
      </pc:sldChg>
      <pc:sldChg chg="modSp">
        <pc:chgData name="Annett Zebrowski" userId="dcc3919b-343f-497e-bf31-4f0130144f5e" providerId="ADAL" clId="{6E8F486F-0D56-4556-951A-87CC68E52AF0}" dt="2025-11-18T12:12:26.678" v="4" actId="14826"/>
        <pc:sldMkLst>
          <pc:docMk/>
          <pc:sldMk cId="3247623058" sldId="261"/>
        </pc:sldMkLst>
        <pc:picChg chg="mod">
          <ac:chgData name="Annett Zebrowski" userId="dcc3919b-343f-497e-bf31-4f0130144f5e" providerId="ADAL" clId="{6E8F486F-0D56-4556-951A-87CC68E52AF0}" dt="2025-11-18T12:12:26.678" v="4" actId="14826"/>
          <ac:picMkLst>
            <pc:docMk/>
            <pc:sldMk cId="3247623058" sldId="261"/>
            <ac:picMk id="1026" creationId="{6ED6C2A0-AB16-85F9-3DC3-9696919DBA3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18.03.2026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8909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18.03.2026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746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097"/>
            <a:ext cx="1971675" cy="436291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097"/>
            <a:ext cx="5800725" cy="436291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18.03.2026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032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18.03.2026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88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3491"/>
            <a:ext cx="7886700" cy="2141534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5285"/>
            <a:ext cx="7886700" cy="11261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18.03.2026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67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486"/>
            <a:ext cx="38862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0486"/>
            <a:ext cx="38862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18.03.2026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81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2040"/>
            <a:ext cx="3868340" cy="61850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80546"/>
            <a:ext cx="3868340" cy="276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2040"/>
            <a:ext cx="3887391" cy="61850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546"/>
            <a:ext cx="3887391" cy="276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18.03.2026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042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18.03.2026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01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18.03.2026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63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1255"/>
            <a:ext cx="4629150" cy="365860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18.03.2026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463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1255"/>
            <a:ext cx="4629150" cy="36586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18.03.2026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9015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76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3D1B7-3A97-A17F-2855-65EE46663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3EA053-464A-59D1-72C8-8F45A1FA9B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15E9778-7E52-474C-6642-88E07B491F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0CF6265-00AF-D313-0E93-AD99F7D74E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"/>
            <a:ext cx="9144000" cy="514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81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4E37A-BEC4-84C0-D7E0-A140AA3CC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47C863-58EA-7B2F-6A53-CBF993AA56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B25222A-5C5C-001E-E192-BCFD914BC8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C049629-CC63-2EED-6D26-DD13A9ABB6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"/>
            <a:ext cx="9144000" cy="514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33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2B47F-FB2F-7F8B-34D5-23B73AB99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3C5D7-6740-9F21-A9C9-D33D4DF03F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BF71145-63F1-4746-153F-1E8B3B3E49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0BA1C87-B28E-329D-A8EE-0722B9A2D2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"/>
            <a:ext cx="9144000" cy="514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23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9310C26895984B8A15B67BDB451BFB" ma:contentTypeVersion="21" ma:contentTypeDescription="Ein neues Dokument erstellen." ma:contentTypeScope="" ma:versionID="bbfb97fcfa622a437bac08093e51c487">
  <xsd:schema xmlns:xsd="http://www.w3.org/2001/XMLSchema" xmlns:xs="http://www.w3.org/2001/XMLSchema" xmlns:p="http://schemas.microsoft.com/office/2006/metadata/properties" xmlns:ns1="http://schemas.microsoft.com/sharepoint/v3" xmlns:ns2="e58eaca8-f4da-4d53-a948-ecd7d12d3e4a" xmlns:ns3="c82cca38-21c0-4085-b597-6714eaf117dc" xmlns:ns4="11dbbd15-56a6-4a36-99c3-e06f7c17aee8" targetNamespace="http://schemas.microsoft.com/office/2006/metadata/properties" ma:root="true" ma:fieldsID="63a52c2286bbcf16ec54b609c0e6d756" ns1:_="" ns2:_="" ns3:_="" ns4:_="">
    <xsd:import namespace="http://schemas.microsoft.com/sharepoint/v3"/>
    <xsd:import namespace="e58eaca8-f4da-4d53-a948-ecd7d12d3e4a"/>
    <xsd:import namespace="c82cca38-21c0-4085-b597-6714eaf117dc"/>
    <xsd:import namespace="11dbbd15-56a6-4a36-99c3-e06f7c17aee8"/>
    <xsd:element name="properties">
      <xsd:complexType>
        <xsd:sequence>
          <xsd:element name="documentManagement">
            <xsd:complexType>
              <xsd:all>
                <xsd:element ref="ns2:je222cc3316e49e0b13fcbd552ff3abd" minOccurs="0"/>
                <xsd:element ref="ns2:TaxCatchAll" minOccurs="0"/>
                <xsd:element ref="ns2:TaxCatchAllLabel" minOccurs="0"/>
                <xsd:element ref="ns2:j04ab1e59a7b4012bcf9efb82787d622" minOccurs="0"/>
                <xsd:element ref="ns2:c32a69afe9334bacac5402d80fafca96" minOccurs="0"/>
                <xsd:element ref="ns2:f34ad291bcd142b8b3d5d74d8ca9d0a9" minOccurs="0"/>
                <xsd:element ref="ns2:f84c44bcf12e43a0bfbdbe18a4aa4c85" minOccurs="0"/>
                <xsd:element ref="ns2:k468628171ba49daa2402c9cfebc3f53" minOccurs="0"/>
                <xsd:element ref="ns3:MediaServiceSearchProperties" minOccurs="0"/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lcf76f155ced4ddcb4097134ff3c332f" minOccurs="0"/>
                <xsd:element ref="ns3:MediaServiceFastMetadata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ObjectDetectorVersions" minOccurs="0"/>
                <xsd:element ref="ns3:MediaLengthInSecond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I-Aktion der einheitlichen Compliancerichtlini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eaca8-f4da-4d53-a948-ecd7d12d3e4a" elementFormDefault="qualified">
    <xsd:import namespace="http://schemas.microsoft.com/office/2006/documentManagement/types"/>
    <xsd:import namespace="http://schemas.microsoft.com/office/infopath/2007/PartnerControls"/>
    <xsd:element name="je222cc3316e49e0b13fcbd552ff3abd" ma:index="8" nillable="true" ma:taxonomy="true" ma:internalName="je222cc3316e49e0b13fcbd552ff3abd" ma:taxonomyFieldName="Bereich" ma:displayName="Schwerpunkt" ma:fieldId="{3e222cc3-316e-49e0-b13f-cbd552ff3abd}" ma:taxonomyMulti="true" ma:sspId="f3f64381-af27-4bc9-81c0-3cb258456522" ma:termSetId="31a39be6-b047-46f5-866d-fce30be8151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a601e184-3ab8-4e2c-bce5-542915c8c0f5}" ma:internalName="TaxCatchAll" ma:showField="CatchAllData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a601e184-3ab8-4e2c-bce5-542915c8c0f5}" ma:internalName="TaxCatchAllLabel" ma:readOnly="true" ma:showField="CatchAllDataLabel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04ab1e59a7b4012bcf9efb82787d622" ma:index="12" nillable="true" ma:taxonomy="true" ma:internalName="j04ab1e59a7b4012bcf9efb82787d622" ma:taxonomyFieldName="Ansicht" ma:displayName="Ansicht" ma:fieldId="{304ab1e5-9a7b-4012-bcf9-efb82787d622}" ma:sspId="f3f64381-af27-4bc9-81c0-3cb258456522" ma:termSetId="386e3457-ca13-4b8f-8a4a-f636464036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32a69afe9334bacac5402d80fafca96" ma:index="14" nillable="true" ma:taxonomy="true" ma:internalName="c32a69afe9334bacac5402d80fafca96" ma:taxonomyFieldName="Zielgruppe" ma:displayName="Zielgruppe" ma:fieldId="{c32a69af-e933-4bac-ac54-02d80fafca96}" ma:taxonomyMulti="true" ma:sspId="f3f64381-af27-4bc9-81c0-3cb258456522" ma:termSetId="ef5f3e4b-21f5-4de4-93d0-a9cf627a48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34ad291bcd142b8b3d5d74d8ca9d0a9" ma:index="16" nillable="true" ma:taxonomy="true" ma:internalName="f34ad291bcd142b8b3d5d74d8ca9d0a9" ma:taxonomyFieldName="Inhalt" ma:displayName="Inhalt" ma:indexed="true" ma:fieldId="{f34ad291-bcd1-42b8-b3d5-d74d8ca9d0a9}" ma:sspId="f3f64381-af27-4bc9-81c0-3cb258456522" ma:termSetId="10c83f4d-74ea-4375-83f7-f3727e530f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84c44bcf12e43a0bfbdbe18a4aa4c85" ma:index="18" nillable="true" ma:taxonomy="true" ma:internalName="f84c44bcf12e43a0bfbdbe18a4aa4c85" ma:taxonomyFieldName="Darstellung" ma:displayName="Darstellung" ma:fieldId="{f84c44bc-f12e-43a0-bfbd-be18a4aa4c85}" ma:taxonomyMulti="true" ma:sspId="f3f64381-af27-4bc9-81c0-3cb258456522" ma:termSetId="d9ee473b-00c4-420f-81ca-d2d4fa7857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468628171ba49daa2402c9cfebc3f53" ma:index="20" nillable="true" ma:taxonomy="true" ma:internalName="k468628171ba49daa2402c9cfebc3f53" ma:taxonomyFieldName="Veranstaltungsart" ma:displayName="Veranstaltungsart" ma:fieldId="{44686281-71ba-49da-a240-2c9cfebc3f53}" ma:taxonomyMulti="true" ma:sspId="f3f64381-af27-4bc9-81c0-3cb258456522" ma:termSetId="efc8b136-9e97-4257-829c-d6c9a4958b6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cca38-21c0-4085-b597-6714eaf117dc" elementFormDefault="qualified">
    <xsd:import namespace="http://schemas.microsoft.com/office/2006/documentManagement/types"/>
    <xsd:import namespace="http://schemas.microsoft.com/office/infopath/2007/PartnerControls"/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lcf76f155ced4ddcb4097134ff3c332f" ma:index="27" nillable="true" ma:taxonomy="true" ma:internalName="lcf76f155ced4ddcb4097134ff3c332f" ma:taxonomyFieldName="MediaServiceImageTags" ma:displayName="Bildmarkierungen" ma:readOnly="false" ma:fieldId="{5cf76f15-5ced-4ddc-b409-7134ff3c332f}" ma:taxonomyMulti="true" ma:sspId="f3f64381-af27-4bc9-81c0-3cb2584565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FastMetadata" ma:index="2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3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3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3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bbd15-56a6-4a36-99c3-e06f7c17aee8" elementFormDefault="qualified">
    <xsd:import namespace="http://schemas.microsoft.com/office/2006/documentManagement/types"/>
    <xsd:import namespace="http://schemas.microsoft.com/office/infopath/2007/PartnerControls"/>
    <xsd:element name="SharedWithUsers" ma:index="3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f3f64381-af27-4bc9-81c0-3cb258456522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32a69afe9334bacac5402d80fafca96 xmlns="e58eaca8-f4da-4d53-a948-ecd7d12d3e4a">
      <Terms xmlns="http://schemas.microsoft.com/office/infopath/2007/PartnerControls"/>
    </c32a69afe9334bacac5402d80fafca96>
    <f84c44bcf12e43a0bfbdbe18a4aa4c85 xmlns="e58eaca8-f4da-4d53-a948-ecd7d12d3e4a">
      <Terms xmlns="http://schemas.microsoft.com/office/infopath/2007/PartnerControls"/>
    </f84c44bcf12e43a0bfbdbe18a4aa4c85>
    <TaxCatchAll xmlns="e58eaca8-f4da-4d53-a948-ecd7d12d3e4a" xsi:nil="true"/>
    <je222cc3316e49e0b13fcbd552ff3abd xmlns="e58eaca8-f4da-4d53-a948-ecd7d12d3e4a">
      <Terms xmlns="http://schemas.microsoft.com/office/infopath/2007/PartnerControls"/>
    </je222cc3316e49e0b13fcbd552ff3abd>
    <j04ab1e59a7b4012bcf9efb82787d622 xmlns="e58eaca8-f4da-4d53-a948-ecd7d12d3e4a">
      <Terms xmlns="http://schemas.microsoft.com/office/infopath/2007/PartnerControls"/>
    </j04ab1e59a7b4012bcf9efb82787d622>
    <f34ad291bcd142b8b3d5d74d8ca9d0a9 xmlns="e58eaca8-f4da-4d53-a948-ecd7d12d3e4a">
      <Terms xmlns="http://schemas.microsoft.com/office/infopath/2007/PartnerControls"/>
    </f34ad291bcd142b8b3d5d74d8ca9d0a9>
    <k468628171ba49daa2402c9cfebc3f53 xmlns="e58eaca8-f4da-4d53-a948-ecd7d12d3e4a">
      <Terms xmlns="http://schemas.microsoft.com/office/infopath/2007/PartnerControls"/>
    </k468628171ba49daa2402c9cfebc3f53>
    <lcf76f155ced4ddcb4097134ff3c332f xmlns="c82cca38-21c0-4085-b597-6714eaf117dc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8F0C2F7-941D-4015-9E05-3504E0878004}"/>
</file>

<file path=customXml/itemProps2.xml><?xml version="1.0" encoding="utf-8"?>
<ds:datastoreItem xmlns:ds="http://schemas.openxmlformats.org/officeDocument/2006/customXml" ds:itemID="{9BF3FA4E-8457-4819-9882-F866153CD4E2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F6E37720-C82F-4378-B6F1-C009CE1A78F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1672EA2-6907-4DE9-95CF-A79EEF142879}">
  <ds:schemaRefs>
    <ds:schemaRef ds:uri="http://schemas.microsoft.com/office/2006/metadata/properties"/>
    <ds:schemaRef ds:uri="http://schemas.microsoft.com/office/infopath/2007/PartnerControls"/>
    <ds:schemaRef ds:uri="e58eaca8-f4da-4d53-a948-ecd7d12d3e4a"/>
    <ds:schemaRef ds:uri="87778deb-af02-42e7-94a1-5a6bbe896bd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Benutzerdefiniert</PresentationFormat>
  <Paragraphs>0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5" baseType="lpstr">
      <vt:lpstr>Arial</vt:lpstr>
      <vt:lpstr>Office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Alexandra Kunath</dc:creator>
  <cp:lastModifiedBy>Marcus Wachsmuth</cp:lastModifiedBy>
  <cp:revision>41</cp:revision>
  <dcterms:created xsi:type="dcterms:W3CDTF">2021-04-30T12:51:15Z</dcterms:created>
  <dcterms:modified xsi:type="dcterms:W3CDTF">2026-03-18T14:15:26Z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0x010100709310C26895984B8A15B67BDB451BFB</vt:lpwstr>
  </property>
  <property fmtid="{D5CDD505-2E9C-101B-9397-08002B2CF9AE}" pid="3" name="Veranstaltungsart">
    <vt:lpwstr/>
  </property>
  <property fmtid="{D5CDD505-2E9C-101B-9397-08002B2CF9AE}" pid="4" name="Ansicht">
    <vt:lpwstr/>
  </property>
  <property fmtid="{D5CDD505-2E9C-101B-9397-08002B2CF9AE}" pid="5" name="MediaServiceImageTags">
    <vt:lpwstr/>
  </property>
  <property fmtid="{D5CDD505-2E9C-101B-9397-08002B2CF9AE}" pid="6" name="Zielgruppe">
    <vt:lpwstr/>
  </property>
  <property fmtid="{D5CDD505-2E9C-101B-9397-08002B2CF9AE}" pid="7" name="Inhalt">
    <vt:lpwstr/>
  </property>
  <property fmtid="{D5CDD505-2E9C-101B-9397-08002B2CF9AE}" pid="8" name="Bereich">
    <vt:lpwstr/>
  </property>
  <property fmtid="{D5CDD505-2E9C-101B-9397-08002B2CF9AE}" pid="9" name="Darstellung">
    <vt:lpwstr/>
  </property>
</Properties>
</file>