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9" r:id="rId6"/>
    <p:sldId id="262" r:id="rId7"/>
    <p:sldId id="261" r:id="rId8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126" y="336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ett Zebrowski" userId="dcc3919b-343f-497e-bf31-4f0130144f5e" providerId="ADAL" clId="{6E8F486F-0D56-4556-951A-87CC68E52AF0}"/>
    <pc:docChg chg="modSld">
      <pc:chgData name="Annett Zebrowski" userId="dcc3919b-343f-497e-bf31-4f0130144f5e" providerId="ADAL" clId="{6E8F486F-0D56-4556-951A-87CC68E52AF0}" dt="2025-11-18T12:12:26.678" v="4" actId="14826"/>
      <pc:docMkLst>
        <pc:docMk/>
      </pc:docMkLst>
      <pc:sldChg chg="modSp">
        <pc:chgData name="Annett Zebrowski" userId="dcc3919b-343f-497e-bf31-4f0130144f5e" providerId="ADAL" clId="{6E8F486F-0D56-4556-951A-87CC68E52AF0}" dt="2025-11-18T12:12:02.440" v="3" actId="14826"/>
        <pc:sldMkLst>
          <pc:docMk/>
          <pc:sldMk cId="860581015" sldId="259"/>
        </pc:sldMkLst>
        <pc:picChg chg="mod">
          <ac:chgData name="Annett Zebrowski" userId="dcc3919b-343f-497e-bf31-4f0130144f5e" providerId="ADAL" clId="{6E8F486F-0D56-4556-951A-87CC68E52AF0}" dt="2025-11-18T12:12:02.440" v="3" actId="14826"/>
          <ac:picMkLst>
            <pc:docMk/>
            <pc:sldMk cId="860581015" sldId="259"/>
            <ac:picMk id="1026" creationId="{FE3D8BC6-DE9E-49E3-806E-8A0BDCD514B7}"/>
          </ac:picMkLst>
        </pc:picChg>
      </pc:sldChg>
      <pc:sldChg chg="modSp">
        <pc:chgData name="Annett Zebrowski" userId="dcc3919b-343f-497e-bf31-4f0130144f5e" providerId="ADAL" clId="{6E8F486F-0D56-4556-951A-87CC68E52AF0}" dt="2025-11-18T12:12:26.678" v="4" actId="14826"/>
        <pc:sldMkLst>
          <pc:docMk/>
          <pc:sldMk cId="3247623058" sldId="261"/>
        </pc:sldMkLst>
        <pc:picChg chg="mod">
          <ac:chgData name="Annett Zebrowski" userId="dcc3919b-343f-497e-bf31-4f0130144f5e" providerId="ADAL" clId="{6E8F486F-0D56-4556-951A-87CC68E52AF0}" dt="2025-11-18T12:12:26.678" v="4" actId="14826"/>
          <ac:picMkLst>
            <pc:docMk/>
            <pc:sldMk cId="3247623058" sldId="261"/>
            <ac:picMk id="1026" creationId="{6ED6C2A0-AB16-85F9-3DC3-9696919DBA3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90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8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7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81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42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01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3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01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46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18.03.2026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2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76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D1B7-3A97-A17F-2855-65EE4666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EA053-464A-59D1-72C8-8F45A1FA9B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5E9778-7E52-474C-6642-88E07B491F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0CF6265-00AF-D313-0E93-AD99F7D74E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"/>
            <a:ext cx="9144000" cy="51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8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54E37A-BEC4-84C0-D7E0-A140AA3CC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7C863-58EA-7B2F-6A53-CBF993AA56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B25222A-5C5C-001E-E192-BCFD914BC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C049629-CC63-2EED-6D26-DD13A9ABB6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"/>
            <a:ext cx="9144000" cy="51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33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2B47F-FB2F-7F8B-34D5-23B73AB99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83C5D7-6740-9F21-A9C9-D33D4DF03F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BF71145-63F1-4746-153F-1E8B3B3E49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0BA1C87-B28E-329D-A8EE-0722B9A2D2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5"/>
            <a:ext cx="9144000" cy="51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23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9310C26895984B8A15B67BDB451BFB" ma:contentTypeVersion="21" ma:contentTypeDescription="Ein neues Dokument erstellen." ma:contentTypeScope="" ma:versionID="bbfb97fcfa622a437bac08093e51c487">
  <xsd:schema xmlns:xsd="http://www.w3.org/2001/XMLSchema" xmlns:xs="http://www.w3.org/2001/XMLSchema" xmlns:p="http://schemas.microsoft.com/office/2006/metadata/properties" xmlns:ns1="http://schemas.microsoft.com/sharepoint/v3" xmlns:ns2="e58eaca8-f4da-4d53-a948-ecd7d12d3e4a" xmlns:ns3="c82cca38-21c0-4085-b597-6714eaf117dc" xmlns:ns4="11dbbd15-56a6-4a36-99c3-e06f7c17aee8" targetNamespace="http://schemas.microsoft.com/office/2006/metadata/properties" ma:root="true" ma:fieldsID="63a52c2286bbcf16ec54b609c0e6d756" ns1:_="" ns2:_="" ns3:_="" ns4:_="">
    <xsd:import namespace="http://schemas.microsoft.com/sharepoint/v3"/>
    <xsd:import namespace="e58eaca8-f4da-4d53-a948-ecd7d12d3e4a"/>
    <xsd:import namespace="c82cca38-21c0-4085-b597-6714eaf117dc"/>
    <xsd:import namespace="11dbbd15-56a6-4a36-99c3-e06f7c17aee8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f84c44bcf12e43a0bfbdbe18a4aa4c85" minOccurs="0"/>
                <xsd:element ref="ns2:k468628171ba49daa2402c9cfebc3f53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MediaServiceMetadata" minOccurs="0"/>
                <xsd:element ref="ns3:lcf76f155ced4ddcb4097134ff3c332f" minOccurs="0"/>
                <xsd:element ref="ns3:MediaServiceFastMetadata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LengthInSecond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a601e184-3ab8-4e2c-bce5-542915c8c0f5}" ma:internalName="TaxCatchAll" ma:showField="CatchAllData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601e184-3ab8-4e2c-bce5-542915c8c0f5}" ma:internalName="TaxCatchAllLabel" ma:readOnly="true" ma:showField="CatchAllDataLabel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84c44bcf12e43a0bfbdbe18a4aa4c85" ma:index="18" nillable="true" ma:taxonomy="true" ma:internalName="f84c44bcf12e43a0bfbdbe18a4aa4c85" ma:taxonomyFieldName="Darstellung" ma:displayName="Darstellung" ma:fieldId="{f84c44bc-f12e-43a0-bfbd-be18a4aa4c85}" ma:taxonomyMulti="true" ma:sspId="f3f64381-af27-4bc9-81c0-3cb258456522" ma:termSetId="d9ee473b-00c4-420f-81ca-d2d4fa78573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20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ca38-21c0-4085-b597-6714eaf117dc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Metadata" ma:index="25" nillable="true" ma:displayName="MediaServiceMetadata" ma:hidden="true" ma:internalName="MediaServiceMetadata" ma:readOnly="true">
      <xsd:simpleType>
        <xsd:restriction base="dms:Note"/>
      </xsd:simpleType>
    </xsd:element>
    <xsd:element name="lcf76f155ced4ddcb4097134ff3c332f" ma:index="27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3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3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3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bbd15-56a6-4a36-99c3-e06f7c17aee8" elementFormDefault="qualified">
    <xsd:import namespace="http://schemas.microsoft.com/office/2006/documentManagement/types"/>
    <xsd:import namespace="http://schemas.microsoft.com/office/infopath/2007/PartnerControls"/>
    <xsd:element name="SharedWithUsers" ma:index="34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5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f3f64381-af27-4bc9-81c0-3cb258456522" ContentTypeId="0x0101" PreviousValue="false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f84c44bcf12e43a0bfbdbe18a4aa4c85 xmlns="e58eaca8-f4da-4d53-a948-ecd7d12d3e4a">
      <Terms xmlns="http://schemas.microsoft.com/office/infopath/2007/PartnerControls"/>
    </f84c44bcf12e43a0bfbdbe18a4aa4c85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c82cca38-21c0-4085-b597-6714eaf117dc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8F0C2F7-941D-4015-9E05-3504E0878004}"/>
</file>

<file path=customXml/itemProps2.xml><?xml version="1.0" encoding="utf-8"?>
<ds:datastoreItem xmlns:ds="http://schemas.openxmlformats.org/officeDocument/2006/customXml" ds:itemID="{9BF3FA4E-8457-4819-9882-F866153CD4E2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F6E37720-C82F-4378-B6F1-C009CE1A78F0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91672EA2-6907-4DE9-95CF-A79EEF142879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87778deb-af02-42e7-94a1-5a6bbe896bd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5" baseType="lpstr">
      <vt:lpstr>Arial</vt:lpstr>
      <vt:lpstr>Office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Kunath</dc:creator>
  <cp:lastModifiedBy>Marcus Wachsmuth</cp:lastModifiedBy>
  <cp:revision>41</cp:revision>
  <dcterms:created xsi:type="dcterms:W3CDTF">2021-04-30T12:51:15Z</dcterms:created>
  <dcterms:modified xsi:type="dcterms:W3CDTF">2026-03-18T14:15:26Z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0x010100709310C26895984B8A15B67BDB451BFB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